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87" autoAdjust="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032D-0D98-4C8A-AC8D-96F9F908863B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999B-B26F-42E3-8468-2186D1342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300" dirty="0" smtClean="0"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  <a:t>Primjena ultraljubičastog, rengenskog</a:t>
            </a:r>
            <a:br>
              <a:rPr lang="hr-HR" sz="5300" dirty="0" smtClean="0"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</a:br>
            <a:r>
              <a:rPr lang="hr-HR" sz="5300" dirty="0" smtClean="0">
                <a:solidFill>
                  <a:srgbClr val="00B050"/>
                </a:solidFill>
                <a:latin typeface="Monotype Corsiva" pitchFamily="66" charset="0"/>
                <a:cs typeface="Mangal" pitchFamily="2"/>
              </a:rPr>
              <a:t> i gama zračenja </a:t>
            </a:r>
            <a:r>
              <a:rPr lang="en-US" dirty="0" smtClean="0">
                <a:cs typeface="Mangal" pitchFamily="2"/>
              </a:rPr>
              <a:t/>
            </a:r>
            <a:br>
              <a:rPr lang="en-US" dirty="0" smtClean="0">
                <a:cs typeface="Mangal" pitchFamily="2"/>
              </a:rPr>
            </a:br>
            <a:endParaRPr lang="en-US" dirty="0">
              <a:cs typeface="Mangal" pitchFamily="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Gama zračenje </a:t>
            </a:r>
            <a:r>
              <a:rPr lang="hr-HR" dirty="0" smtClean="0">
                <a:solidFill>
                  <a:srgbClr val="00B050"/>
                </a:solidFill>
              </a:rPr>
              <a:t>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Radiologija- ozračivanje kojim se uništavaju stanice oboljelog tkiva kod različitih vrsta tumora</a:t>
            </a:r>
          </a:p>
          <a:p>
            <a:pPr>
              <a:buNone/>
            </a:pPr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Uništavanje štetnih mikroorganizma u hrani ili na kirurškim instrumentima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3822">
            <a:off x="5500694" y="2000240"/>
            <a:ext cx="3000396" cy="31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Drago kamenje - gama zračenje na temperaturama od 400- 500 C° promjeni boju minerala ili ga zatamni</a:t>
            </a:r>
          </a:p>
          <a:p>
            <a:pPr>
              <a:buNone/>
            </a:pPr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Gama – kamera – uređaj koji dokazuje radioaktivnost</a:t>
            </a:r>
            <a:endParaRPr lang="en-US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3540">
            <a:off x="5531784" y="2303195"/>
            <a:ext cx="2857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Rengensko zračenje :</a:t>
            </a:r>
            <a:endParaRPr lang="en-US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Medicinska radologija i radiografija – slikanje kosti i unutarnjih organa – zrake prolaze kroz kožu no ne i kroz kosti i organe zato na slici vidimo njihove </a:t>
            </a:r>
            <a:r>
              <a:rPr lang="hr-HR" dirty="0" smtClean="0">
                <a:solidFill>
                  <a:srgbClr val="92D050"/>
                </a:solidFill>
                <a:latin typeface="Monotype Corsiva" pitchFamily="66" charset="0"/>
              </a:rPr>
              <a:t>obrise 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80496">
            <a:off x="5715008" y="2000240"/>
            <a:ext cx="2190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3352">
            <a:off x="4500562" y="4429132"/>
            <a:ext cx="3333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Floroskopija – proces koji omogučuje doktoru da vidi stezanja jednajka i bilo koju anatomsku manu kao što su suženja ili rane </a:t>
            </a:r>
          </a:p>
          <a:p>
            <a:endParaRPr lang="hr-HR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Računalna tomografija ili CT – slojevni prikaz pregledavanog djela tijela</a:t>
            </a:r>
            <a:endParaRPr lang="en-US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6133">
            <a:off x="5214942" y="2000240"/>
            <a:ext cx="2943229" cy="285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Ultraljubičasto zračenje : </a:t>
            </a:r>
            <a:endParaRPr lang="en-US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230-400nm – optički davači i razni el. </a:t>
            </a:r>
            <a:r>
              <a:rPr lang="hr-HR" dirty="0">
                <a:solidFill>
                  <a:srgbClr val="00B050"/>
                </a:solidFill>
                <a:latin typeface="Monotype Corsiva" pitchFamily="66" charset="0"/>
              </a:rPr>
              <a:t>i</a:t>
            </a:r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nstrumenti 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230-365nm – dezinfekcija 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250-300nm – otkrivanje ljekova i droga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300-400nm – svjetleče UV diode (LED)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300-365nm – očvrščivanje polimera i sušenje tonera kod printanja </a:t>
            </a:r>
            <a:endParaRPr lang="en-US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0900">
            <a:off x="5548211" y="1735657"/>
            <a:ext cx="3143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4829180" cy="585791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230-365 – pračenje oznaka kao što je barkod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270-300nm – analiza bjelančevina DNA redosljed i pronalaženje ljekova 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300-320nm – fotokemoterapija u medicini 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 Otkrivanje minerala – neki od njih pod zračenjem pokazuju floroscenciju 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Solariji </a:t>
            </a:r>
          </a:p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U proizvodnji poluvidiča, integriranih krugova i tiskanih pločica  </a:t>
            </a:r>
            <a:endParaRPr lang="en-US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023">
            <a:off x="5572132" y="928670"/>
            <a:ext cx="31432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HVALA NA PAŽNJI !!!</a:t>
            </a:r>
            <a:endParaRPr lang="en-US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Prezentaciju izradile : Lucija Kralj                   </a:t>
            </a:r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  <a:sym typeface="Wingdings" pitchFamily="2" charset="2"/>
              </a:rPr>
              <a:t></a:t>
            </a:r>
            <a:endParaRPr lang="hr-HR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  Andrijana Čelig          </a:t>
            </a:r>
            <a:r>
              <a:rPr lang="hr-HR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hr-HR" dirty="0">
              <a:solidFill>
                <a:srgbClr val="00B050"/>
              </a:solidFill>
            </a:endParaRPr>
          </a:p>
          <a:p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216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Primjena ultraljubičastog, rengenskog  i gama zračenja  </vt:lpstr>
      <vt:lpstr>Gama zračenje :</vt:lpstr>
      <vt:lpstr>Slide 3</vt:lpstr>
      <vt:lpstr>Rengensko zračenje :</vt:lpstr>
      <vt:lpstr>Slide 5</vt:lpstr>
      <vt:lpstr>Ultraljubičasto zračenje : </vt:lpstr>
      <vt:lpstr>Slide 7</vt:lpstr>
      <vt:lpstr>HVALA NA PAŽNJI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ultraljubičastog, rengenskog i gama zračenja </dc:title>
  <dc:creator>Nana</dc:creator>
  <cp:lastModifiedBy>Nana</cp:lastModifiedBy>
  <cp:revision>16</cp:revision>
  <dcterms:created xsi:type="dcterms:W3CDTF">2012-05-30T16:01:18Z</dcterms:created>
  <dcterms:modified xsi:type="dcterms:W3CDTF">2012-05-30T20:02:28Z</dcterms:modified>
</cp:coreProperties>
</file>