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65" r:id="rId4"/>
    <p:sldId id="266" r:id="rId5"/>
    <p:sldId id="259" r:id="rId6"/>
    <p:sldId id="260" r:id="rId7"/>
    <p:sldId id="261" r:id="rId8"/>
    <p:sldId id="267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04391-A294-4D87-AFFC-8352A9E76DC6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35D02-72C8-49BA-8E05-CAE0B91B214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6774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35D02-72C8-49BA-8E05-CAE0B91B214D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0400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5240-34EB-4262-9FFB-42151D56126A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3969-B621-40D1-B7CF-F88CD874B3FA}" type="slidenum">
              <a:rPr lang="hr-HR" smtClean="0"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5240-34EB-4262-9FFB-42151D56126A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3969-B621-40D1-B7CF-F88CD874B3F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5240-34EB-4262-9FFB-42151D56126A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3969-B621-40D1-B7CF-F88CD874B3F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5240-34EB-4262-9FFB-42151D56126A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3969-B621-40D1-B7CF-F88CD874B3F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5240-34EB-4262-9FFB-42151D56126A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DC33969-B621-40D1-B7CF-F88CD874B3F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5240-34EB-4262-9FFB-42151D56126A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3969-B621-40D1-B7CF-F88CD874B3F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5240-34EB-4262-9FFB-42151D56126A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3969-B621-40D1-B7CF-F88CD874B3F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5240-34EB-4262-9FFB-42151D56126A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3969-B621-40D1-B7CF-F88CD874B3F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5240-34EB-4262-9FFB-42151D56126A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3969-B621-40D1-B7CF-F88CD874B3F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5240-34EB-4262-9FFB-42151D56126A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3969-B621-40D1-B7CF-F88CD874B3F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5240-34EB-4262-9FFB-42151D56126A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3969-B621-40D1-B7CF-F88CD874B3F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EC5240-34EB-4262-9FFB-42151D56126A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C33969-B621-40D1-B7CF-F88CD874B3FA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Brexit</a:t>
            </a:r>
          </a:p>
        </p:txBody>
      </p:sp>
    </p:spTree>
    <p:extLst>
      <p:ext uri="{BB962C8B-B14F-4D97-AF65-F5344CB8AC3E}">
        <p14:creationId xmlns:p14="http://schemas.microsoft.com/office/powerpoint/2010/main" val="2259673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brexit?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Brexit je složenica koja je nastala od spajanja dviju engleskih riječi Britain (Velika Britanija) i exit (izlazak). Izraz se rabi za politički proces i medijsku kampanju koja je povezana s britanskim izlaskom iz Europske unije. Izraz je prvi put rabljen u lipnju 2012. godine.</a:t>
            </a:r>
          </a:p>
        </p:txBody>
      </p:sp>
      <p:pic>
        <p:nvPicPr>
          <p:cNvPr id="1026" name="Picture 2" descr="C:\Users\Korisnik\Documents\preuz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357456"/>
            <a:ext cx="4305697" cy="224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39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Ciljevi brexita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Politički cilj, koji razni pojedinci, skupine i političke stranke slijede, povlačenje je iz Europske unije</a:t>
            </a:r>
          </a:p>
          <a:p>
            <a:r>
              <a:rPr lang="hr-HR" dirty="0"/>
              <a:t>Pristaše Brexita postavile su imigraciju u središte svoje kampanje. Pozivaju da se "preuzme nadzor" nad granicom ne bi li zaustavili priljev migranata iz EU-a i upozoravaju na eventualni ulazak Turske u Europsku uniju.</a:t>
            </a:r>
          </a:p>
        </p:txBody>
      </p:sp>
    </p:spTree>
    <p:extLst>
      <p:ext uri="{BB962C8B-B14F-4D97-AF65-F5344CB8AC3E}">
        <p14:creationId xmlns:p14="http://schemas.microsoft.com/office/powerpoint/2010/main" val="1570920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Javno mišljenje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Kampanja je pokazala i generacijski rascjep, budući da se mladi Britanci uglavnom izjašnjavaju za EU, a stariji su skloni izlasku. Za ostanak su London, veliki gradovi, Škotska i Sjeverna Irska, dok je unutrašnjost Engleske za Brexit.</a:t>
            </a:r>
          </a:p>
        </p:txBody>
      </p:sp>
      <p:pic>
        <p:nvPicPr>
          <p:cNvPr id="2050" name="Picture 2" descr="C:\Users\Korisnik\Documents\brexit-800x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05064"/>
            <a:ext cx="4176464" cy="2525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97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Britanski glasači na referendumu su se odlučili za izlazak iz Europske unije. Od važećih 93,2 % glasova, izbrojeno je 51,8 % glasača koji su za izlazak i 48,2 % glasova koji su za ostanak u Europskoj uniji. </a:t>
            </a:r>
          </a:p>
        </p:txBody>
      </p:sp>
      <p:pic>
        <p:nvPicPr>
          <p:cNvPr id="3074" name="Picture 2" descr="C:\Users\Korisnik\Documents\Brexit-7-less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35896"/>
            <a:ext cx="6772275" cy="2661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91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r>
              <a:rPr lang="hr-HR" dirty="0"/>
              <a:t>Osim Londona, ostatak Engleske uvjerljivo je bio na strani izlaska iz EU-a. Mnogi to objašnjavaju kao protest sadašnjoj vlasti i vladajućim strankama koje su samo zainteresirane za London i druga veća središta poput Liverpoola i Manchestera, dok manja mjesta i pokrajine nemaju posla u Ujedinjenom Kraljevstvu.</a:t>
            </a:r>
          </a:p>
        </p:txBody>
      </p:sp>
    </p:spTree>
    <p:extLst>
      <p:ext uri="{BB962C8B-B14F-4D97-AF65-F5344CB8AC3E}">
        <p14:creationId xmlns:p14="http://schemas.microsoft.com/office/powerpoint/2010/main" val="2009571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/>
          <a:lstStyle/>
          <a:p>
            <a:r>
              <a:rPr lang="hr-HR" dirty="0"/>
              <a:t>Za razliku od Engleske i Walesa, stanovnici Sjeverne Irske glasovali su za ostanak u Europskoj uniji. Nasuprot Škotskoj koja je jedinstveno bila za ostanak, Sjeverna Irska bila je zemljopisno podijeljena na okruge koji su glasovali za ostanak i one koji su glasovali za odlazak. Sjeverna Irska prima dosta novaca iz EU-a za razne projekte.</a:t>
            </a:r>
          </a:p>
        </p:txBody>
      </p:sp>
      <p:pic>
        <p:nvPicPr>
          <p:cNvPr id="4098" name="Picture 2" descr="C:\Users\Korisnik\Documents\britanija_irska_shut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861048"/>
            <a:ext cx="46805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838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Hvala na pažnji!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Izradio: Karlo Čiček</a:t>
            </a:r>
          </a:p>
          <a:p>
            <a:r>
              <a:rPr lang="hr-HR" dirty="0"/>
              <a:t>Razred: 7.</a:t>
            </a:r>
          </a:p>
        </p:txBody>
      </p:sp>
      <p:sp>
        <p:nvSpPr>
          <p:cNvPr id="4" name="Smiley Face 3"/>
          <p:cNvSpPr/>
          <p:nvPr/>
        </p:nvSpPr>
        <p:spPr>
          <a:xfrm>
            <a:off x="2763416" y="2924944"/>
            <a:ext cx="3672408" cy="324036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9351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</TotalTime>
  <Words>321</Words>
  <Application>Microsoft Office PowerPoint</Application>
  <PresentationFormat>Prikaz na zaslonu (4:3)</PresentationFormat>
  <Paragraphs>16</Paragraphs>
  <Slides>8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5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Brexit</vt:lpstr>
      <vt:lpstr>Što je brexit?</vt:lpstr>
      <vt:lpstr>Ciljevi brexita</vt:lpstr>
      <vt:lpstr>Javno mišljenje</vt:lpstr>
      <vt:lpstr>Ishod</vt:lpstr>
      <vt:lpstr>PowerPoint prezentacija</vt:lpstr>
      <vt:lpstr>PowerPoint prezentacija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Brexit</dc:title>
  <dc:creator>Korisnik</dc:creator>
  <cp:lastModifiedBy>OS Klenovnik</cp:lastModifiedBy>
  <cp:revision>4</cp:revision>
  <dcterms:created xsi:type="dcterms:W3CDTF">2016-11-23T18:44:51Z</dcterms:created>
  <dcterms:modified xsi:type="dcterms:W3CDTF">2016-11-24T12:19:09Z</dcterms:modified>
</cp:coreProperties>
</file>