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B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10503-E1AA-4233-AF0B-AE7C31648865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BAA78-EC7B-457E-9398-6BB9B1B06E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30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BAA78-EC7B-457E-9398-6BB9B1B06E5B}" type="slidenum">
              <a:rPr lang="hr-HR" smtClean="0"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723C-1DF6-4E37-A863-2F2F76535E47}" type="datetimeFigureOut">
              <a:rPr lang="sr-Latn-CS" smtClean="0"/>
              <a:t>6.11.2016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E32CA-0522-4C61-9268-0E325505104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357430"/>
            <a:ext cx="3457572" cy="1470025"/>
          </a:xfrm>
        </p:spPr>
        <p:txBody>
          <a:bodyPr>
            <a:normAutofit/>
          </a:bodyPr>
          <a:lstStyle/>
          <a:p>
            <a:pPr algn="l"/>
            <a:r>
              <a:rPr lang="hr-HR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DUBAI</a:t>
            </a:r>
            <a:endParaRPr lang="hr-HR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Otoci svijeta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rticle-1247651-081C8722000005DC-236_634x4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762559" cy="4525963"/>
          </a:xfrm>
        </p:spPr>
      </p:pic>
      <p:sp>
        <p:nvSpPr>
          <p:cNvPr id="5" name="Rectangle 4"/>
          <p:cNvSpPr/>
          <p:nvPr/>
        </p:nvSpPr>
        <p:spPr>
          <a:xfrm>
            <a:off x="1571604" y="6072206"/>
            <a:ext cx="642942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Umjetna skupina otoka u obliku karte svijeta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Zabava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6858016" cy="2114552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Dubai je poznat po dočeku Nove godine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matra se jednom od poželjnijih lokacija za spektakularan doček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nner_shutterstock_240493816-compress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3000372"/>
            <a:ext cx="4829180" cy="362188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hr-HR" dirty="0" smtClean="0"/>
              <a:t>Dubai Shopping Festival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2714620"/>
            <a:ext cx="4038600" cy="247174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država se svake godine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nižene cijene, razmjena robe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 lokalnog festivala, pretvorio se u turističku manifestaciju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dsf-logo-2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5757"/>
            <a:ext cx="4038600" cy="2694848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Hvala na pozornosti!</a:t>
            </a:r>
            <a:endParaRPr lang="hr-H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752" y="0"/>
            <a:ext cx="450059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Izradio: David Kruhoberec</a:t>
            </a:r>
          </a:p>
          <a:p>
            <a:pPr algn="ctr"/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6. razred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GDJE SE NALAZI?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unae-LMAP-m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4521278" cy="4525963"/>
          </a:xfrm>
        </p:spPr>
      </p:pic>
      <p:cxnSp>
        <p:nvCxnSpPr>
          <p:cNvPr id="17" name="Straight Arrow Connector 16"/>
          <p:cNvCxnSpPr/>
          <p:nvPr/>
        </p:nvCxnSpPr>
        <p:spPr>
          <a:xfrm>
            <a:off x="3929058" y="3357562"/>
            <a:ext cx="2714644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86446" y="5072074"/>
            <a:ext cx="314327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KONTINENT: Azija (jugozapad)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PODRUČJE: Arapski poluotok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DRŽAVA: Ujedinjeni Arapski Emirati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AE-physical-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6051761" cy="4525963"/>
          </a:xfrm>
        </p:spPr>
      </p:pic>
      <p:sp>
        <p:nvSpPr>
          <p:cNvPr id="5" name="Oval 4"/>
          <p:cNvSpPr/>
          <p:nvPr/>
        </p:nvSpPr>
        <p:spPr>
          <a:xfrm>
            <a:off x="4572000" y="1785926"/>
            <a:ext cx="28575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>
            <a:stCxn id="5" idx="4"/>
          </p:cNvCxnSpPr>
          <p:nvPr/>
        </p:nvCxnSpPr>
        <p:spPr>
          <a:xfrm rot="16200000" flipH="1">
            <a:off x="3607587" y="3321843"/>
            <a:ext cx="314327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57620" y="5429264"/>
            <a:ext cx="4643470" cy="1285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Dubai je glavni grad  emirata Dubaija, jednog od sedam njih koji tvore državu Ujedinjeni Arapski Emirati. 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Klima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PUSTINJSKA KLIMA U DUBAIJU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LJETO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ZIMA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PROSJEČNA DNEVNA TEMPERATURA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41 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24  °C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PROSJEČNA</a:t>
                      </a:r>
                      <a:r>
                        <a:rPr lang="hr-HR" baseline="0" dirty="0" smtClean="0"/>
                        <a:t> NOĆNA TEMPERATURA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30 °C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14  °C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NAJTOPLIJI/NAJHLADNIJI</a:t>
                      </a:r>
                      <a:r>
                        <a:rPr lang="hr-HR" baseline="0" dirty="0" smtClean="0"/>
                        <a:t> MJESEC U GODINI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Kolovoz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Siječanj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14414" y="4929198"/>
            <a:ext cx="7072362" cy="15716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u tablici se odnose na najtopliji mjesec u ljeto i najhladniji u zimi. </a:t>
            </a:r>
          </a:p>
          <a:p>
            <a:pPr algn="just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Ljeta u Dubaiju su poznata po umjerenoj do jakoj vlažnosti, što je neugodno većini stanovnika.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Demografija Dubaija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5720" y="2857496"/>
            <a:ext cx="3286148" cy="2500330"/>
          </a:xfrm>
        </p:spPr>
        <p:txBody>
          <a:bodyPr/>
          <a:lstStyle/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Populacija: 2,657,173 stanovnika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Službena religija: Islam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Manjinske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religije: Kršćanstvo, Budizam i Hinduizam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" name="Content Placeholder 5" descr="lifebuzz-dc7d519da48cd38a9458fca100837a13-limit_2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2285992"/>
            <a:ext cx="5260576" cy="3714776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 čemu je poznat Dubai?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urj-Khalifa-Tower-Dubai-Photos-Images-Pictures-Videos-11-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6500858" cy="4875644"/>
          </a:xfrm>
        </p:spPr>
      </p:pic>
      <p:sp>
        <p:nvSpPr>
          <p:cNvPr id="7" name="Rectangle 6"/>
          <p:cNvSpPr/>
          <p:nvPr/>
        </p:nvSpPr>
        <p:spPr>
          <a:xfrm>
            <a:off x="1857356" y="6072182"/>
            <a:ext cx="607219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BURJ KHALIFA – najviša zgrada na svijetu</a:t>
            </a:r>
          </a:p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VISINA: 829,8 m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BURJ AL ARAB 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oznat hotel u Dubaiju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etvrti najviši hotel u svijetu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VISINA: 280 m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Čudesan vrt u Dubaiju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iracle-garden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825444" cy="4525963"/>
          </a:xfrm>
        </p:spPr>
      </p:pic>
      <p:sp>
        <p:nvSpPr>
          <p:cNvPr id="5" name="Rectangle 4"/>
          <p:cNvSpPr/>
          <p:nvPr/>
        </p:nvSpPr>
        <p:spPr>
          <a:xfrm>
            <a:off x="1928794" y="5929330"/>
            <a:ext cx="5715040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- </a:t>
            </a: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najveći prirodni vrt na svijetu</a:t>
            </a:r>
          </a:p>
          <a:p>
            <a:pPr algn="ctr">
              <a:buFontTx/>
              <a:buChar char="-"/>
            </a:pPr>
            <a:r>
              <a:rPr lang="hr-H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otvoren na Valentinovo 2013. godine</a:t>
            </a:r>
          </a:p>
          <a:p>
            <a:pPr algn="ctr">
              <a:buFontTx/>
              <a:buChar char="-"/>
            </a:pPr>
            <a:r>
              <a:rPr lang="hr-H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posađeno 109 milijuna cvijeća 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Palmini otoci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737NG-500x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000925" cy="4550601"/>
          </a:xfrm>
        </p:spPr>
      </p:pic>
      <p:sp>
        <p:nvSpPr>
          <p:cNvPr id="5" name="Rectangle 4"/>
          <p:cNvSpPr/>
          <p:nvPr/>
        </p:nvSpPr>
        <p:spPr>
          <a:xfrm>
            <a:off x="2071670" y="6215034"/>
            <a:ext cx="5000660" cy="64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Skupina umjetnih otoka u obliku palme 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241</Words>
  <Application>Microsoft Office PowerPoint</Application>
  <PresentationFormat>Prikaz na zaslonu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DUBAI</vt:lpstr>
      <vt:lpstr>GDJE SE NALAZI?</vt:lpstr>
      <vt:lpstr>PowerPointova prezentacija</vt:lpstr>
      <vt:lpstr>Klima</vt:lpstr>
      <vt:lpstr>Demografija Dubaija</vt:lpstr>
      <vt:lpstr>Po čemu je poznat Dubai?</vt:lpstr>
      <vt:lpstr>PowerPointova prezentacija</vt:lpstr>
      <vt:lpstr>Čudesan vrt u Dubaiju</vt:lpstr>
      <vt:lpstr>Palmini otoci</vt:lpstr>
      <vt:lpstr>Otoci svijeta</vt:lpstr>
      <vt:lpstr>Zabava</vt:lpstr>
      <vt:lpstr>Dubai Shopping Festival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</dc:title>
  <dc:creator>Lidija</dc:creator>
  <cp:lastModifiedBy>David</cp:lastModifiedBy>
  <cp:revision>10</cp:revision>
  <dcterms:created xsi:type="dcterms:W3CDTF">2016-11-06T10:23:00Z</dcterms:created>
  <dcterms:modified xsi:type="dcterms:W3CDTF">2016-11-06T17:11:56Z</dcterms:modified>
</cp:coreProperties>
</file>