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399B-B2E0-4945-8ED0-55C8724A6CD5}" type="datetimeFigureOut">
              <a:rPr lang="de-DE" smtClean="0"/>
              <a:t>08.03.2017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65EB4-AE25-45BB-9ED8-EA6BE3A91DE8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chemeClr val="tx2"/>
                </a:solidFill>
              </a:rPr>
              <a:t>EL CLASICO</a:t>
            </a:r>
            <a:endParaRPr lang="de-DE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EL CLASICO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El clasico je popularni naziv za nogometni derbi između Reala i Barcelone.</a:t>
            </a:r>
          </a:p>
          <a:p>
            <a:endParaRPr lang="hr-HR" dirty="0"/>
          </a:p>
          <a:p>
            <a:r>
              <a:rPr lang="hr-HR" dirty="0" smtClean="0"/>
              <a:t>El clasico na Španjolskom znači klasik.</a:t>
            </a:r>
          </a:p>
          <a:p>
            <a:endParaRPr lang="hr-HR" dirty="0"/>
          </a:p>
          <a:p>
            <a:r>
              <a:rPr lang="hr-HR" dirty="0" smtClean="0"/>
              <a:t>Održava se najmanje dva puta na godinu.</a:t>
            </a:r>
          </a:p>
        </p:txBody>
      </p:sp>
      <p:pic>
        <p:nvPicPr>
          <p:cNvPr id="4" name="Picture 3" descr="el-clasico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667500" cy="4124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04867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El clasico je najpoznatiji nogometni derbi u Španjolskoj  i u svijetu.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El clasico također predstavlja rivalstvo između dvije Španjolske regije Katalonije i Kastilije,te dva velika grada Madrida i Barcelone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El clasico nije samo nogometni derbi već prikazuje kulturne i političke tenzije između te dvije regije.</a:t>
            </a:r>
            <a:endParaRPr lang="de-DE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28899"/>
            <a:ext cx="3728243" cy="330975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/>
          <a:lstStyle/>
          <a:p>
            <a:r>
              <a:rPr lang="hr-HR" dirty="0" smtClean="0"/>
              <a:t>Tijekom Španjolskog građanskog rata došlo je do ukidanja Katalonskog jezika te zabrane cjelokupne Katalonske kulture.Tada Barcelona postaje Mes que un club(više od kluba) i od tada Barcelona smije izražavati svoj jezik samo na Camp Nou.</a:t>
            </a:r>
          </a:p>
          <a:p>
            <a:endParaRPr lang="hr-HR" dirty="0"/>
          </a:p>
          <a:p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OPČENITO O EL CLASICU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 El clasico je odigran 13.Svibnja 1902.g I Barcelona je pobijedila 3:1.</a:t>
            </a:r>
            <a:endParaRPr lang="hr-HR" dirty="0" smtClean="0"/>
          </a:p>
          <a:p>
            <a:r>
              <a:rPr lang="hr-HR" dirty="0" smtClean="0"/>
              <a:t>Odigrano je 255 utakmica.</a:t>
            </a:r>
          </a:p>
          <a:p>
            <a:r>
              <a:rPr lang="hr-HR" dirty="0" smtClean="0"/>
              <a:t>Od tih 255 je bilo 57 neodlučenih utakmica.</a:t>
            </a:r>
          </a:p>
          <a:p>
            <a:r>
              <a:rPr lang="hr-HR" dirty="0" smtClean="0"/>
              <a:t>Real Madrid ima 97 pobjeda.</a:t>
            </a:r>
          </a:p>
          <a:p>
            <a:r>
              <a:rPr lang="hr-HR" dirty="0" smtClean="0"/>
              <a:t>Barcelona ima 101 pobjeda.</a:t>
            </a:r>
            <a:endParaRPr lang="de-DE" dirty="0"/>
          </a:p>
        </p:txBody>
      </p:sp>
      <p:pic>
        <p:nvPicPr>
          <p:cNvPr id="4" name="Picture 3" descr="1099-el-clasico-2016-msn-vs-b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9144000" cy="51504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BARCELONA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Barcelona je osnovana 1899.g</a:t>
            </a:r>
          </a:p>
          <a:p>
            <a:r>
              <a:rPr lang="hr-HR" dirty="0" smtClean="0"/>
              <a:t>Stadion na kojem trenutno Barcelona održava svoje utakmice zove se Camp Nou.</a:t>
            </a:r>
          </a:p>
          <a:p>
            <a:r>
              <a:rPr lang="hr-HR" dirty="0" smtClean="0"/>
              <a:t>Najviše nastupa u El clasicu ima Xavi(42)</a:t>
            </a:r>
          </a:p>
          <a:p>
            <a:r>
              <a:rPr lang="hr-HR" dirty="0" smtClean="0"/>
              <a:t>Najviše golova u El clasicu je zabio Lionel Messi(21)</a:t>
            </a:r>
          </a:p>
          <a:p>
            <a:r>
              <a:rPr lang="hr-HR" dirty="0" smtClean="0"/>
              <a:t>Navijači Barcelone su Culeri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3" descr="espai-barca-camp-nou-fc-barcelona-shortlist-bjarke-ingels-group-ricardo-bofill-populous-designboom-01-818x577-818x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791450" cy="5495925"/>
          </a:xfrm>
          <a:prstGeom prst="rect">
            <a:avLst/>
          </a:prstGeom>
        </p:spPr>
      </p:pic>
      <p:pic>
        <p:nvPicPr>
          <p:cNvPr id="5" name="Picture 4" descr="1328906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053" y="260648"/>
            <a:ext cx="7817947" cy="6858000"/>
          </a:xfrm>
          <a:prstGeom prst="rect">
            <a:avLst/>
          </a:prstGeom>
        </p:spPr>
      </p:pic>
      <p:pic>
        <p:nvPicPr>
          <p:cNvPr id="6" name="Picture 5" descr="barcelonanavijaci_af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5437" y="1457325"/>
            <a:ext cx="5953125" cy="3943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Real Madrid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Real Madrid je osnovan 1901.g </a:t>
            </a:r>
          </a:p>
          <a:p>
            <a:r>
              <a:rPr lang="hr-HR" dirty="0" smtClean="0"/>
              <a:t>Stadion na kojem Real igra svoje utakmice je Santiago Bernabeu.</a:t>
            </a:r>
          </a:p>
          <a:p>
            <a:r>
              <a:rPr lang="hr-HR" dirty="0" smtClean="0"/>
              <a:t>Igrač sa najviše nastupa u El clasicu je Iker Casillas(42).</a:t>
            </a:r>
          </a:p>
          <a:p>
            <a:r>
              <a:rPr lang="hr-HR" dirty="0" smtClean="0"/>
              <a:t>Igrač sa najviše pogodaka je Alfredo Di Stefano(18).</a:t>
            </a:r>
          </a:p>
          <a:p>
            <a:r>
              <a:rPr lang="hr-HR" dirty="0" smtClean="0"/>
              <a:t>Navijači Reala su Ultras Sur.</a:t>
            </a:r>
          </a:p>
        </p:txBody>
      </p:sp>
      <p:pic>
        <p:nvPicPr>
          <p:cNvPr id="4" name="Picture 3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4133811" cy="2657450"/>
          </a:xfrm>
          <a:prstGeom prst="rect">
            <a:avLst/>
          </a:prstGeom>
        </p:spPr>
      </p:pic>
      <p:pic>
        <p:nvPicPr>
          <p:cNvPr id="5" name="Picture 4" descr="preuzmi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268760"/>
            <a:ext cx="3587080" cy="3603094"/>
          </a:xfrm>
          <a:prstGeom prst="rect">
            <a:avLst/>
          </a:prstGeom>
        </p:spPr>
      </p:pic>
      <p:pic>
        <p:nvPicPr>
          <p:cNvPr id="6" name="Picture 5" descr="Real-Madri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Zanjimljivost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El clasicu 2002 g. pronađena je svinjska glava kako viri iz zemlje pokraj tribina</a:t>
            </a:r>
            <a:endParaRPr lang="de-DE" dirty="0"/>
          </a:p>
        </p:txBody>
      </p:sp>
      <p:pic>
        <p:nvPicPr>
          <p:cNvPr id="4" name="Picture 3" descr="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286500" cy="3543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r>
              <a:rPr lang="hr-HR" dirty="0" smtClean="0"/>
              <a:t>Izradio:Matija Martinčević</a:t>
            </a:r>
            <a:endParaRPr lang="de-DE" dirty="0"/>
          </a:p>
        </p:txBody>
      </p:sp>
      <p:pic>
        <p:nvPicPr>
          <p:cNvPr id="5" name="Picture 4" descr="preuzm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4185815" cy="36602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EL CLASICO</vt:lpstr>
      <vt:lpstr>ŠTO JE EL CLASICO</vt:lpstr>
      <vt:lpstr>Slide 3</vt:lpstr>
      <vt:lpstr>Slide 4</vt:lpstr>
      <vt:lpstr>OPČENITO O EL CLASICU</vt:lpstr>
      <vt:lpstr>BARCELONA</vt:lpstr>
      <vt:lpstr>Real Madrid</vt:lpstr>
      <vt:lpstr>Zanjimljivost</vt:lpstr>
      <vt:lpstr>Slide 9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CLASICO</dc:title>
  <dc:creator>Kristina</dc:creator>
  <cp:lastModifiedBy>Kristina</cp:lastModifiedBy>
  <cp:revision>10</cp:revision>
  <dcterms:created xsi:type="dcterms:W3CDTF">2017-03-08T18:35:53Z</dcterms:created>
  <dcterms:modified xsi:type="dcterms:W3CDTF">2017-03-08T20:10:17Z</dcterms:modified>
</cp:coreProperties>
</file>