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7" autoAdjust="0"/>
    <p:restoredTop sz="94672" autoAdjust="0"/>
  </p:normalViewPr>
  <p:slideViewPr>
    <p:cSldViewPr>
      <p:cViewPr varScale="1">
        <p:scale>
          <a:sx n="81" d="100"/>
          <a:sy n="81" d="100"/>
        </p:scale>
        <p:origin x="-456" y="-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DAC70-58B4-4BCB-A980-0349A8BDAD1A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E64B1-6B50-4354-A7CB-439C37F2943D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zervirano mjesto datuma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17" name="Rezervirano mjesto podnožj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29" name="Rezervirano mjesto broja slajda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32" name="Pravokutnik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Pravokutnik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Pravokutnik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Pravokutnik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Pravokutnik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r-HR" smtClean="0"/>
              <a:t>Kliknite da biste uredili stil podnaslova matrice</a:t>
            </a:r>
            <a:endParaRPr kumimoji="0" lang="en-US"/>
          </a:p>
        </p:txBody>
      </p:sp>
      <p:sp>
        <p:nvSpPr>
          <p:cNvPr id="56" name="Pravokutnik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Pravokutnik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Pravokutnik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Pravokutnik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ručno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Prostoručno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Prostoručno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Prostoručno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Prostoručno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Prostoručno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Prostoručno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Prostoručno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Prostoručno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Prostoručno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Prostoručno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Prostoručno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Prostoručno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Prostoručno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Prostoručno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Pravokutnik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Pravokutnik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ravokutnik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6" name="Pravokutnik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Pravokutnik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Pravokutnik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Pravokutnik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Pravokutnik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Pravokutnik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Pravokutnik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Pravokutnik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Pravokutnik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r-HR" smtClean="0"/>
              <a:t>Kliknite da biste uredili stilove teksta matrice</a:t>
            </a:r>
          </a:p>
          <a:p>
            <a:pPr lvl="1" eaLnBrk="1" latinLnBrk="0" hangingPunct="1"/>
            <a:r>
              <a:rPr lang="hr-HR" smtClean="0"/>
              <a:t>Druga razina</a:t>
            </a:r>
          </a:p>
          <a:p>
            <a:pPr lvl="2" eaLnBrk="1" latinLnBrk="0" hangingPunct="1"/>
            <a:r>
              <a:rPr lang="hr-HR" smtClean="0"/>
              <a:t>Treća razina</a:t>
            </a:r>
          </a:p>
          <a:p>
            <a:pPr lvl="3" eaLnBrk="1" latinLnBrk="0" hangingPunct="1"/>
            <a:r>
              <a:rPr lang="hr-HR" smtClean="0"/>
              <a:t>Četvrta razina</a:t>
            </a:r>
          </a:p>
          <a:p>
            <a:pPr lvl="4" eaLnBrk="1" latinLnBrk="0" hangingPunct="1"/>
            <a:r>
              <a:rPr lang="hr-HR" smtClean="0"/>
              <a:t>Peta razina</a:t>
            </a:r>
            <a:endParaRPr kumimoji="0" lang="en-US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avokutnik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Ravni poveznik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upa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Ravni poveznik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vni poveznik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vni poveznik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Naslov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r-HR" smtClean="0"/>
              <a:t>Pritisnite ikonu za dodavanje slike</a:t>
            </a:r>
            <a:endParaRPr kumimoji="0" lang="en-US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</p:txBody>
      </p:sp>
      <p:grpSp>
        <p:nvGrpSpPr>
          <p:cNvPr id="14" name="Grupa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Ravni poveznik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vni poveznik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vni poveznik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upa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Ravni poveznik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vni poveznik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vni poveznik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Pravokutnik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Pravokutnik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avokutnik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avokutnik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Pravokutnik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Pravokutnik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Pravokutnik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Pravokutnik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zervirano mjesto naslova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hr-HR" smtClean="0"/>
              <a:t>Kliknite da biste uredili stil naslova matrice</a:t>
            </a:r>
            <a:endParaRPr kumimoji="0" lang="en-US"/>
          </a:p>
        </p:txBody>
      </p:sp>
      <p:sp>
        <p:nvSpPr>
          <p:cNvPr id="13" name="Rezervirano mjesto teksta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r-HR" smtClean="0"/>
              <a:t>Kliknite da biste uredili stilove teksta matrice</a:t>
            </a:r>
          </a:p>
          <a:p>
            <a:pPr lvl="1" eaLnBrk="1" latinLnBrk="0" hangingPunct="1"/>
            <a:r>
              <a:rPr kumimoji="0" lang="hr-HR" smtClean="0"/>
              <a:t>Druga razina</a:t>
            </a:r>
          </a:p>
          <a:p>
            <a:pPr lvl="2" eaLnBrk="1" latinLnBrk="0" hangingPunct="1"/>
            <a:r>
              <a:rPr kumimoji="0" lang="hr-HR" smtClean="0"/>
              <a:t>Treća razina</a:t>
            </a:r>
          </a:p>
          <a:p>
            <a:pPr lvl="3" eaLnBrk="1" latinLnBrk="0" hangingPunct="1"/>
            <a:r>
              <a:rPr kumimoji="0" lang="hr-HR" smtClean="0"/>
              <a:t>Četvrta razina</a:t>
            </a:r>
          </a:p>
          <a:p>
            <a:pPr lvl="4" eaLnBrk="1" latinLnBrk="0" hangingPunct="1"/>
            <a:r>
              <a:rPr kumimoji="0" lang="hr-HR" smtClean="0"/>
              <a:t>Peta razina</a:t>
            </a:r>
            <a:endParaRPr kumimoji="0" lang="en-US"/>
          </a:p>
        </p:txBody>
      </p:sp>
      <p:sp>
        <p:nvSpPr>
          <p:cNvPr id="14" name="Rezervirano mjesto datuma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DC1A071-2A74-455A-A49A-8BB21E4AC2F6}" type="datetimeFigureOut">
              <a:rPr lang="sr-Latn-CS" smtClean="0"/>
              <a:pPr/>
              <a:t>31.5.2017.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3" name="Rezervirano mjesto broja slajda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FDD72BF-B849-4E00-8E72-529104776363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ha.jpghawai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            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6715140" y="1000108"/>
            <a:ext cx="2119298" cy="928694"/>
          </a:xfrm>
        </p:spPr>
        <p:txBody>
          <a:bodyPr>
            <a:normAutofit/>
          </a:bodyPr>
          <a:lstStyle/>
          <a:p>
            <a:r>
              <a:rPr lang="hr-HR" sz="5400" dirty="0" smtClean="0">
                <a:solidFill>
                  <a:schemeClr val="bg1"/>
                </a:solidFill>
                <a:latin typeface="Chiller" pitchFamily="82" charset="0"/>
              </a:rPr>
              <a:t>HAVAJI</a:t>
            </a:r>
            <a:endParaRPr lang="hr-HR" sz="5400" dirty="0">
              <a:solidFill>
                <a:schemeClr val="bg1"/>
              </a:solidFill>
              <a:latin typeface="Chiller" pitchFamily="82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teksta 4"/>
          <p:cNvSpPr>
            <a:spLocks noGrp="1"/>
          </p:cNvSpPr>
          <p:nvPr>
            <p:ph type="body" idx="1"/>
          </p:nvPr>
        </p:nvSpPr>
        <p:spPr>
          <a:xfrm>
            <a:off x="4143372" y="1351672"/>
            <a:ext cx="4286280" cy="1005758"/>
          </a:xfrm>
        </p:spPr>
        <p:txBody>
          <a:bodyPr/>
          <a:lstStyle/>
          <a:p>
            <a:r>
              <a:rPr lang="hr-HR" dirty="0" smtClean="0"/>
              <a:t>Izradila: Matea </a:t>
            </a:r>
            <a:r>
              <a:rPr lang="hr-HR" dirty="0" err="1" smtClean="0"/>
              <a:t>Majhen</a:t>
            </a:r>
            <a:r>
              <a:rPr lang="hr-HR" dirty="0" smtClean="0"/>
              <a:t> 6.r</a:t>
            </a:r>
            <a:endParaRPr lang="hr-HR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     </a:t>
            </a:r>
            <a:r>
              <a:rPr lang="hr-HR" dirty="0" smtClean="0">
                <a:solidFill>
                  <a:schemeClr val="tx1">
                    <a:lumMod val="95000"/>
                  </a:schemeClr>
                </a:solidFill>
                <a:latin typeface="Ravie" pitchFamily="82" charset="0"/>
              </a:rPr>
              <a:t>Hvala na pažnji !!!</a:t>
            </a:r>
            <a:endParaRPr lang="hr-HR" dirty="0">
              <a:solidFill>
                <a:schemeClr val="tx1">
                  <a:lumMod val="95000"/>
                </a:schemeClr>
              </a:solidFill>
              <a:latin typeface="Ravie" pitchFamily="82" charset="0"/>
            </a:endParaRPr>
          </a:p>
        </p:txBody>
      </p:sp>
      <p:pic>
        <p:nvPicPr>
          <p:cNvPr id="22530" name="Picture 2" descr="Slikovni rezultat za slike keep calm and love hawa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28061">
            <a:off x="858683" y="1783890"/>
            <a:ext cx="3857652" cy="4502108"/>
          </a:xfrm>
          <a:prstGeom prst="rect">
            <a:avLst/>
          </a:prstGeom>
          <a:noFill/>
        </p:spPr>
      </p:pic>
      <p:pic>
        <p:nvPicPr>
          <p:cNvPr id="22532" name="Picture 4" descr="Slikovni rezultat za gifs thanks for watchi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1013048">
            <a:off x="5357818" y="2643182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GDJE SE NALAZE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Nalaze se u </a:t>
            </a:r>
            <a:r>
              <a:rPr lang="hr-HR" dirty="0" smtClean="0"/>
              <a:t>Tihom </a:t>
            </a:r>
            <a:r>
              <a:rPr lang="hr-HR" dirty="0" smtClean="0"/>
              <a:t>oceanu</a:t>
            </a:r>
          </a:p>
          <a:p>
            <a:r>
              <a:rPr lang="hr-HR" dirty="0" smtClean="0"/>
              <a:t>Dio su Polinezije</a:t>
            </a:r>
            <a:endParaRPr lang="hr-HR" dirty="0"/>
          </a:p>
        </p:txBody>
      </p:sp>
      <p:pic>
        <p:nvPicPr>
          <p:cNvPr id="4" name="Slika 3" descr="hawaii_simple(1)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3106618"/>
            <a:ext cx="4987713" cy="375138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</a:t>
            </a:r>
            <a:r>
              <a:rPr lang="hr-HR" dirty="0" smtClean="0"/>
              <a:t>HAVAIMA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Savezna je država SAD-a</a:t>
            </a:r>
          </a:p>
          <a:p>
            <a:r>
              <a:rPr lang="hr-HR" dirty="0" smtClean="0"/>
              <a:t>Najveći grad je </a:t>
            </a:r>
            <a:r>
              <a:rPr lang="hr-HR" dirty="0" err="1" smtClean="0"/>
              <a:t>Honolulu</a:t>
            </a:r>
            <a:endParaRPr lang="hr-HR" dirty="0" smtClean="0"/>
          </a:p>
          <a:p>
            <a:r>
              <a:rPr lang="hr-HR" dirty="0" smtClean="0"/>
              <a:t>Prvi na svijetu po uzgoju ananasa</a:t>
            </a:r>
          </a:p>
          <a:p>
            <a:pPr>
              <a:buNone/>
            </a:pPr>
            <a:endParaRPr lang="hr-HR" dirty="0" smtClean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ZANIMLJIVOSTI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r-HR" dirty="0" smtClean="0"/>
              <a:t>Na njemu se nalazi samo 10% </a:t>
            </a:r>
            <a:r>
              <a:rPr lang="hr-HR" dirty="0" smtClean="0"/>
              <a:t>domorodačkih</a:t>
            </a:r>
            <a:endParaRPr lang="hr-HR" dirty="0" smtClean="0"/>
          </a:p>
          <a:p>
            <a:pPr>
              <a:buNone/>
            </a:pPr>
            <a:r>
              <a:rPr lang="hr-HR" dirty="0" err="1" smtClean="0"/>
              <a:t>Havajaca</a:t>
            </a: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Prema legendama što se pričaju po </a:t>
            </a:r>
            <a:r>
              <a:rPr lang="hr-HR" dirty="0" err="1" smtClean="0"/>
              <a:t>Havajima</a:t>
            </a:r>
            <a:r>
              <a:rPr lang="hr-HR" dirty="0" smtClean="0"/>
              <a:t>, boginja vulkana Pele stvorila je </a:t>
            </a:r>
            <a:r>
              <a:rPr lang="hr-HR" dirty="0" err="1" smtClean="0"/>
              <a:t>Havajsko</a:t>
            </a:r>
            <a:r>
              <a:rPr lang="hr-HR" dirty="0" smtClean="0"/>
              <a:t> otočje. S vremena na vrijeme, kako kaže legenda, boginja Pele vraća se na otoke kako bi razbuktala vatre u kraterima i izazvala nove erupcije</a:t>
            </a:r>
            <a:r>
              <a:rPr lang="hr-HR" dirty="0" smtClean="0"/>
              <a:t>.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U abecedi ima 12 slova </a:t>
            </a: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endParaRPr lang="hr-HR" dirty="0" smtClean="0"/>
          </a:p>
          <a:p>
            <a:pPr>
              <a:buFont typeface="Wingdings" pitchFamily="2" charset="2"/>
              <a:buChar char="§"/>
            </a:pPr>
            <a:endParaRPr lang="hr-HR" dirty="0" smtClean="0"/>
          </a:p>
        </p:txBody>
      </p:sp>
    </p:spTree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Povezana slik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amir\AppData\Local\Microsoft\Windows\INetCache\IE\2DYTS3B6\hawaii-dragon-coast-large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48777" cy="3571876"/>
          </a:xfrm>
          <a:prstGeom prst="rect">
            <a:avLst/>
          </a:prstGeom>
          <a:noFill/>
        </p:spPr>
      </p:pic>
      <p:pic>
        <p:nvPicPr>
          <p:cNvPr id="1028" name="Picture 4" descr="C:\Users\Damir\AppData\Local\Microsoft\Windows\INetCache\IE\5AVB9INL\north_shore_sunset_beach686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54" y="0"/>
            <a:ext cx="4786346" cy="3357562"/>
          </a:xfrm>
          <a:prstGeom prst="rect">
            <a:avLst/>
          </a:prstGeom>
          <a:noFill/>
        </p:spPr>
      </p:pic>
      <p:pic>
        <p:nvPicPr>
          <p:cNvPr id="13" name="Slika 12" descr="hawaii-1037043-128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57562"/>
            <a:ext cx="9144000" cy="3500438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OD ČEGA SE </a:t>
            </a:r>
            <a:r>
              <a:rPr lang="hr-HR" dirty="0" smtClean="0"/>
              <a:t>SASTOJE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err="1" smtClean="0"/>
              <a:t>Havajsko</a:t>
            </a:r>
            <a:r>
              <a:rPr lang="hr-HR" dirty="0" smtClean="0"/>
              <a:t> </a:t>
            </a:r>
            <a:r>
              <a:rPr lang="hr-HR" dirty="0" smtClean="0"/>
              <a:t> se otočje sastoji </a:t>
            </a:r>
            <a:r>
              <a:rPr lang="hr-HR" dirty="0" smtClean="0"/>
              <a:t>od 8 </a:t>
            </a:r>
            <a:r>
              <a:rPr lang="hr-HR" dirty="0" err="1" smtClean="0"/>
              <a:t>večih</a:t>
            </a:r>
            <a:r>
              <a:rPr lang="hr-HR" dirty="0" smtClean="0"/>
              <a:t> otoka i 129 malih otoka i atola </a:t>
            </a:r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Građeno od vulkanskih </a:t>
            </a:r>
            <a:r>
              <a:rPr lang="hr-HR" dirty="0" err="1" smtClean="0"/>
              <a:t>stjena</a:t>
            </a:r>
            <a:endParaRPr lang="hr-HR" dirty="0" smtClean="0"/>
          </a:p>
          <a:p>
            <a:pPr>
              <a:buFont typeface="Wingdings" pitchFamily="2" charset="2"/>
              <a:buChar char="§"/>
            </a:pPr>
            <a:r>
              <a:rPr lang="hr-HR" dirty="0" smtClean="0"/>
              <a:t>Na </a:t>
            </a:r>
            <a:r>
              <a:rPr lang="hr-HR" dirty="0" smtClean="0"/>
              <a:t>njima </a:t>
            </a:r>
            <a:r>
              <a:rPr lang="hr-HR" dirty="0" smtClean="0"/>
              <a:t>se nalazi </a:t>
            </a:r>
            <a:r>
              <a:rPr lang="hr-HR" dirty="0" smtClean="0"/>
              <a:t>najveći aktivni </a:t>
            </a:r>
            <a:r>
              <a:rPr lang="hr-HR" dirty="0" smtClean="0"/>
              <a:t>vulkan na </a:t>
            </a:r>
            <a:r>
              <a:rPr lang="hr-HR" dirty="0" smtClean="0"/>
              <a:t>Zemlji- </a:t>
            </a:r>
            <a:r>
              <a:rPr lang="hr-HR" dirty="0" err="1" smtClean="0"/>
              <a:t>Mouna</a:t>
            </a:r>
            <a:r>
              <a:rPr lang="hr-HR" dirty="0" smtClean="0"/>
              <a:t> </a:t>
            </a:r>
            <a:r>
              <a:rPr lang="hr-HR" dirty="0" smtClean="0"/>
              <a:t>Loa</a:t>
            </a:r>
            <a:endParaRPr lang="hr-HR" dirty="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 ČEMU SU POZNATI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Nose ime zemlje sreće,dobrog plesa i beskrajnih plaža</a:t>
            </a:r>
          </a:p>
          <a:p>
            <a:r>
              <a:rPr lang="hr-HR" dirty="0" err="1" smtClean="0"/>
              <a:t>Hula</a:t>
            </a:r>
            <a:r>
              <a:rPr lang="hr-HR" dirty="0" smtClean="0"/>
              <a:t> ples</a:t>
            </a:r>
          </a:p>
          <a:p>
            <a:r>
              <a:rPr lang="hr-HR" dirty="0" smtClean="0"/>
              <a:t>Kava koju proizvodi svaki otočić u koju se dodaje kokos,čokolada i </a:t>
            </a:r>
            <a:r>
              <a:rPr lang="hr-HR" dirty="0" err="1" smtClean="0"/>
              <a:t>makadamija</a:t>
            </a:r>
            <a:endParaRPr lang="hr-HR" dirty="0" smtClean="0"/>
          </a:p>
          <a:p>
            <a:r>
              <a:rPr lang="hr-HR" dirty="0" smtClean="0"/>
              <a:t>Turistički vrlo posječeno mjesto</a:t>
            </a:r>
          </a:p>
          <a:p>
            <a:endParaRPr lang="hr-HR" dirty="0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likovni rezultat za havaji turiz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308091">
            <a:off x="3857338" y="223293"/>
            <a:ext cx="5143534" cy="3429024"/>
          </a:xfrm>
          <a:prstGeom prst="rect">
            <a:avLst/>
          </a:prstGeom>
          <a:noFill/>
        </p:spPr>
      </p:pic>
      <p:pic>
        <p:nvPicPr>
          <p:cNvPr id="1028" name="Picture 4" descr="Slikovni rezultat za havaji turiz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83264">
            <a:off x="258386" y="433639"/>
            <a:ext cx="4500562" cy="2967558"/>
          </a:xfrm>
          <a:prstGeom prst="rect">
            <a:avLst/>
          </a:prstGeom>
          <a:noFill/>
        </p:spPr>
      </p:pic>
      <p:pic>
        <p:nvPicPr>
          <p:cNvPr id="1030" name="Picture 6" descr="Slikovni rezultat za havaji turiz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1019754">
            <a:off x="946404" y="2826339"/>
            <a:ext cx="2643206" cy="3836912"/>
          </a:xfrm>
          <a:prstGeom prst="rect">
            <a:avLst/>
          </a:prstGeom>
          <a:noFill/>
        </p:spPr>
      </p:pic>
      <p:pic>
        <p:nvPicPr>
          <p:cNvPr id="1032" name="Picture 8" descr="Povezana slik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47042">
            <a:off x="4379912" y="3467654"/>
            <a:ext cx="4002348" cy="266823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Tije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</TotalTime>
  <Words>159</Words>
  <PresentationFormat>Prikaz na zaslonu (4:3)</PresentationFormat>
  <Paragraphs>25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1" baseType="lpstr">
      <vt:lpstr>Metro</vt:lpstr>
      <vt:lpstr>            </vt:lpstr>
      <vt:lpstr>GDJE SE NALAZE</vt:lpstr>
      <vt:lpstr>O HAVAIMA</vt:lpstr>
      <vt:lpstr>ZANIMLJIVOSTI</vt:lpstr>
      <vt:lpstr>Slajd 5</vt:lpstr>
      <vt:lpstr>Slajd 6</vt:lpstr>
      <vt:lpstr>OD ČEGA SE SASTOJE</vt:lpstr>
      <vt:lpstr>PO ČEMU SU POZNATI</vt:lpstr>
      <vt:lpstr>Slajd 9</vt:lpstr>
      <vt:lpstr>     Hvala na pažnji 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AMERIKA</dc:title>
  <dc:creator>Damir</dc:creator>
  <cp:lastModifiedBy>Damir</cp:lastModifiedBy>
  <cp:revision>43</cp:revision>
  <dcterms:created xsi:type="dcterms:W3CDTF">2016-11-17T13:58:03Z</dcterms:created>
  <dcterms:modified xsi:type="dcterms:W3CDTF">2017-05-31T15:11:15Z</dcterms:modified>
</cp:coreProperties>
</file>