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71" r:id="rId11"/>
    <p:sldId id="264" r:id="rId12"/>
    <p:sldId id="266" r:id="rId13"/>
    <p:sldId id="268" r:id="rId14"/>
    <p:sldId id="269" r:id="rId15"/>
    <p:sldId id="270" r:id="rId16"/>
    <p:sldId id="274" r:id="rId17"/>
    <p:sldId id="275" r:id="rId18"/>
    <p:sldId id="265" r:id="rId19"/>
    <p:sldId id="276" r:id="rId20"/>
    <p:sldId id="273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DD3BDEF-A911-41BD-BFBF-8E76209993F4}" type="datetimeFigureOut">
              <a:rPr lang="sr-Latn-CS" smtClean="0"/>
              <a:pPr/>
              <a:t>7.3.2017.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0300EA3-3DC9-4346-A31D-42E6A413D7A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BDEF-A911-41BD-BFBF-8E76209993F4}" type="datetimeFigureOut">
              <a:rPr lang="sr-Latn-CS" smtClean="0"/>
              <a:pPr/>
              <a:t>7.3.2017.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0EA3-3DC9-4346-A31D-42E6A413D7A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BDEF-A911-41BD-BFBF-8E76209993F4}" type="datetimeFigureOut">
              <a:rPr lang="sr-Latn-CS" smtClean="0"/>
              <a:pPr/>
              <a:t>7.3.2017.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0EA3-3DC9-4346-A31D-42E6A413D7A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DD3BDEF-A911-41BD-BFBF-8E76209993F4}" type="datetimeFigureOut">
              <a:rPr lang="sr-Latn-CS" smtClean="0"/>
              <a:pPr/>
              <a:t>7.3.2017.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0EA3-3DC9-4346-A31D-42E6A413D7A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DD3BDEF-A911-41BD-BFBF-8E76209993F4}" type="datetimeFigureOut">
              <a:rPr lang="sr-Latn-CS" smtClean="0"/>
              <a:pPr/>
              <a:t>7.3.2017.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0300EA3-3DC9-4346-A31D-42E6A413D7AA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DD3BDEF-A911-41BD-BFBF-8E76209993F4}" type="datetimeFigureOut">
              <a:rPr lang="sr-Latn-CS" smtClean="0"/>
              <a:pPr/>
              <a:t>7.3.2017.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0300EA3-3DC9-4346-A31D-42E6A413D7A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DD3BDEF-A911-41BD-BFBF-8E76209993F4}" type="datetimeFigureOut">
              <a:rPr lang="sr-Latn-CS" smtClean="0"/>
              <a:pPr/>
              <a:t>7.3.2017.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0300EA3-3DC9-4346-A31D-42E6A413D7A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BDEF-A911-41BD-BFBF-8E76209993F4}" type="datetimeFigureOut">
              <a:rPr lang="sr-Latn-CS" smtClean="0"/>
              <a:pPr/>
              <a:t>7.3.2017.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0EA3-3DC9-4346-A31D-42E6A413D7A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DD3BDEF-A911-41BD-BFBF-8E76209993F4}" type="datetimeFigureOut">
              <a:rPr lang="sr-Latn-CS" smtClean="0"/>
              <a:pPr/>
              <a:t>7.3.2017.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0300EA3-3DC9-4346-A31D-42E6A413D7A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DD3BDEF-A911-41BD-BFBF-8E76209993F4}" type="datetimeFigureOut">
              <a:rPr lang="sr-Latn-CS" smtClean="0"/>
              <a:pPr/>
              <a:t>7.3.2017.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0300EA3-3DC9-4346-A31D-42E6A413D7A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DD3BDEF-A911-41BD-BFBF-8E76209993F4}" type="datetimeFigureOut">
              <a:rPr lang="sr-Latn-CS" smtClean="0"/>
              <a:pPr/>
              <a:t>7.3.2017.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0300EA3-3DC9-4346-A31D-42E6A413D7A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DD3BDEF-A911-41BD-BFBF-8E76209993F4}" type="datetimeFigureOut">
              <a:rPr lang="sr-Latn-CS" smtClean="0"/>
              <a:pPr/>
              <a:t>7.3.2017.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0300EA3-3DC9-4346-A31D-42E6A413D7A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Bm9eKMQCP0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0430" y="857233"/>
            <a:ext cx="4357718" cy="121444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                       NIKOLA  TESLA 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5715016"/>
            <a:ext cx="8031984" cy="71438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</p:txBody>
      </p:sp>
      <p:pic>
        <p:nvPicPr>
          <p:cNvPr id="4" name="Picture 3" descr="1242233033_nikola_tesl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0483317">
            <a:off x="1066447" y="1543893"/>
            <a:ext cx="3714775" cy="4605911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68948"/>
          </a:xfrm>
        </p:spPr>
        <p:txBody>
          <a:bodyPr/>
          <a:lstStyle/>
          <a:p>
            <a:r>
              <a:rPr lang="hr-HR" dirty="0" smtClean="0"/>
              <a:t>Po njemu je nazvan krater </a:t>
            </a:r>
            <a:r>
              <a:rPr lang="hr-HR" smtClean="0"/>
              <a:t>na Mjesecu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Picture 3" descr="normal_119248274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14480" y="2571744"/>
            <a:ext cx="5238750" cy="398621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3254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97576"/>
          </a:xfrm>
        </p:spPr>
        <p:txBody>
          <a:bodyPr/>
          <a:lstStyle/>
          <a:p>
            <a:r>
              <a:rPr lang="hr-HR" dirty="0" smtClean="0"/>
              <a:t>„</a:t>
            </a:r>
            <a:r>
              <a:rPr lang="hr-HR" b="1" dirty="0" smtClean="0"/>
              <a:t>Proći će mnoge generacije dok naša tehnologija ne bude pogonjena energijom koja će biti dostupna u svakoj točci univerzuma, jer je cijeli svemir pun energije</a:t>
            </a:r>
            <a:r>
              <a:rPr lang="hr-HR" dirty="0" smtClean="0"/>
              <a:t>.” – Nikola Tesla 1892. godine.</a:t>
            </a:r>
            <a:endParaRPr lang="hr-HR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Neki od Teslinih izuma: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54634"/>
          </a:xfrm>
        </p:spPr>
        <p:txBody>
          <a:bodyPr/>
          <a:lstStyle/>
          <a:p>
            <a:r>
              <a:rPr lang="hr-HR" dirty="0" smtClean="0"/>
              <a:t>Izmjenični električni </a:t>
            </a:r>
          </a:p>
          <a:p>
            <a:pPr>
              <a:buNone/>
            </a:pPr>
            <a:r>
              <a:rPr lang="hr-HR" dirty="0" smtClean="0"/>
              <a:t>    generator</a:t>
            </a:r>
            <a:endParaRPr lang="hr-HR" dirty="0"/>
          </a:p>
        </p:txBody>
      </p:sp>
      <p:pic>
        <p:nvPicPr>
          <p:cNvPr id="4" name="Picture 3" descr="300px-US3907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2143116"/>
            <a:ext cx="3571900" cy="4188137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Okretno magnetno polje</a:t>
            </a:r>
            <a:endParaRPr lang="hr-HR" dirty="0"/>
          </a:p>
        </p:txBody>
      </p:sp>
      <p:pic>
        <p:nvPicPr>
          <p:cNvPr id="4" name="Picture 3" descr="300px-3phase-rmf-noadd-60f-airop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000372"/>
            <a:ext cx="4000519" cy="3000389"/>
          </a:xfrm>
          <a:prstGeom prst="rect">
            <a:avLst/>
          </a:prstGeom>
        </p:spPr>
      </p:pic>
      <p:pic>
        <p:nvPicPr>
          <p:cNvPr id="5" name="Picture 4" descr="polj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000372"/>
            <a:ext cx="3429000" cy="2428875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97510"/>
          </a:xfrm>
        </p:spPr>
        <p:txBody>
          <a:bodyPr/>
          <a:lstStyle/>
          <a:p>
            <a:r>
              <a:rPr lang="hr-HR" dirty="0" smtClean="0"/>
              <a:t>Elektromotor                     Plazma kugla</a:t>
            </a:r>
            <a:endParaRPr lang="hr-HR" dirty="0"/>
          </a:p>
        </p:txBody>
      </p:sp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15140" y="4286256"/>
            <a:ext cx="95251" cy="71438"/>
          </a:xfrm>
          <a:prstGeom prst="rect">
            <a:avLst/>
          </a:prstGeom>
        </p:spPr>
      </p:pic>
      <p:pic>
        <p:nvPicPr>
          <p:cNvPr id="5" name="Picture 4" descr="teslina-plasma-kugla-xxl-besplatna-dostava-slika-6003383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2500306"/>
            <a:ext cx="4346915" cy="2895606"/>
          </a:xfrm>
          <a:prstGeom prst="rect">
            <a:avLst/>
          </a:prstGeom>
        </p:spPr>
      </p:pic>
      <p:pic>
        <p:nvPicPr>
          <p:cNvPr id="6" name="Picture 5" descr="pic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2500306"/>
            <a:ext cx="3979686" cy="2994028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Konstrukcija Tesline turbine bez lopatica</a:t>
            </a:r>
            <a:endParaRPr lang="hr-HR" dirty="0"/>
          </a:p>
        </p:txBody>
      </p:sp>
      <p:pic>
        <p:nvPicPr>
          <p:cNvPr id="4" name="Picture 3" descr="TeslaTurbineOrig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571744"/>
            <a:ext cx="5572154" cy="3640474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0398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669014"/>
          </a:xfrm>
        </p:spPr>
        <p:txBody>
          <a:bodyPr/>
          <a:lstStyle/>
          <a:p>
            <a:r>
              <a:rPr lang="hr-HR" dirty="0" smtClean="0"/>
              <a:t>U Zagrebu je Tehnički muzej inspiriran Teslinim izumima.</a:t>
            </a:r>
            <a:endParaRPr lang="hr-HR" dirty="0"/>
          </a:p>
        </p:txBody>
      </p:sp>
      <p:pic>
        <p:nvPicPr>
          <p:cNvPr id="4" name="Picture 3" descr="tehnicki_muzej_ne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857364"/>
            <a:ext cx="5581677" cy="4071966"/>
          </a:xfrm>
          <a:prstGeom prst="rect">
            <a:avLst/>
          </a:prstGeom>
        </p:spPr>
      </p:pic>
      <p:pic>
        <p:nvPicPr>
          <p:cNvPr id="5" name="Picture 4" descr="files.php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672433" flipV="1">
            <a:off x="4147932" y="3796666"/>
            <a:ext cx="84812" cy="45719"/>
          </a:xfrm>
          <a:prstGeom prst="rect">
            <a:avLst/>
          </a:prstGeom>
        </p:spPr>
      </p:pic>
      <p:pic>
        <p:nvPicPr>
          <p:cNvPr id="6" name="Picture 5" descr="Tehnički-muzej-u-Zagrebu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V="1">
            <a:off x="4143372" y="3786190"/>
            <a:ext cx="69227" cy="45719"/>
          </a:xfrm>
          <a:prstGeom prst="rect">
            <a:avLst/>
          </a:prstGeom>
        </p:spPr>
      </p:pic>
      <p:pic>
        <p:nvPicPr>
          <p:cNvPr id="7" name="Picture 6" descr="Tehnicki-muzej-NikolaTesla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43570" y="3929066"/>
            <a:ext cx="84444" cy="56525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           </a:t>
            </a:r>
            <a:endParaRPr lang="hr-HR" dirty="0"/>
          </a:p>
        </p:txBody>
      </p:sp>
      <p:pic>
        <p:nvPicPr>
          <p:cNvPr id="4" name="Content Placeholder 3" descr="Tehnicki-muzej-NikolaTesla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21057264">
            <a:off x="1440705" y="505919"/>
            <a:ext cx="4876800" cy="3264408"/>
          </a:xfrm>
        </p:spPr>
      </p:pic>
      <p:pic>
        <p:nvPicPr>
          <p:cNvPr id="5" name="Picture 4" descr="files.php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755930">
            <a:off x="4732331" y="3718426"/>
            <a:ext cx="4214629" cy="2271948"/>
          </a:xfrm>
          <a:prstGeom prst="rect">
            <a:avLst/>
          </a:prstGeom>
        </p:spPr>
      </p:pic>
      <p:pic>
        <p:nvPicPr>
          <p:cNvPr id="6" name="Picture 5" descr="Tehnički-muzej-u-Zagrebu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3714752"/>
            <a:ext cx="3857955" cy="2547858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83262"/>
          </a:xfrm>
        </p:spPr>
        <p:txBody>
          <a:bodyPr/>
          <a:lstStyle/>
          <a:p>
            <a:r>
              <a:rPr lang="hr-HR" dirty="0" smtClean="0"/>
              <a:t>Umro je 7. siječnja 1943. godine u New Yorku.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3" descr="8nikola-tes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2357430"/>
            <a:ext cx="4291518" cy="355284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 kraj nekoliko zanimljivosti iz Tehničkog muzeja  </a:t>
            </a:r>
            <a:r>
              <a:rPr lang="hr-HR" dirty="0" smtClean="0">
                <a:sym typeface="Wingdings" pitchFamily="2" charset="2"/>
              </a:rPr>
              <a:t>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hlinkClick r:id="rId2"/>
            </a:endParaRPr>
          </a:p>
          <a:p>
            <a:endParaRPr lang="pl-PL" dirty="0" smtClean="0">
              <a:hlinkClick r:id="rId2"/>
            </a:endParaRPr>
          </a:p>
          <a:p>
            <a:endParaRPr lang="pl-PL" dirty="0" smtClean="0">
              <a:hlinkClick r:id="rId2"/>
            </a:endParaRPr>
          </a:p>
          <a:p>
            <a:r>
              <a:rPr lang="pl-PL" dirty="0" smtClean="0">
                <a:hlinkClick r:id="rId2"/>
              </a:rPr>
              <a:t>Link za tehnički muzej youtube</a:t>
            </a:r>
            <a:r>
              <a:rPr lang="pl-PL" dirty="0" smtClean="0"/>
              <a:t>  </a:t>
            </a:r>
            <a:endParaRPr lang="hr-HR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11824"/>
          </a:xfrm>
        </p:spPr>
        <p:txBody>
          <a:bodyPr/>
          <a:lstStyle/>
          <a:p>
            <a:r>
              <a:rPr lang="hr-HR" dirty="0" smtClean="0"/>
              <a:t>Nikola Tesla rođen je 10. srpnja 1856. godine u Smiljanu u Hrvatskoj.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4" name="Picture 3" descr="Smiljan.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70858">
            <a:off x="3191894" y="2274571"/>
            <a:ext cx="5715000" cy="3533775"/>
          </a:xfrm>
          <a:prstGeom prst="rect">
            <a:avLst/>
          </a:prstGeom>
        </p:spPr>
      </p:pic>
      <p:pic>
        <p:nvPicPr>
          <p:cNvPr id="5" name="Picture 4" descr="1280px-Nikola_Tesla_Smiljan_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58280" y="142852"/>
            <a:ext cx="68606" cy="4571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r-H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     ♥ KRAJ ♥</a:t>
            </a:r>
            <a:endParaRPr lang="hr-HR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IZRADILA: Hana De </a:t>
            </a:r>
            <a:r>
              <a:rPr lang="hr-HR" dirty="0" err="1" smtClean="0"/>
              <a:t>Lai</a:t>
            </a:r>
            <a:r>
              <a:rPr lang="hr-HR" dirty="0" smtClean="0"/>
              <a:t>. 6.r.</a:t>
            </a:r>
          </a:p>
          <a:p>
            <a:endParaRPr lang="hr-HR" dirty="0" smtClean="0"/>
          </a:p>
          <a:p>
            <a:r>
              <a:rPr lang="hr-HR" dirty="0" smtClean="0"/>
              <a:t>Hvala na pažnji♥</a:t>
            </a:r>
          </a:p>
        </p:txBody>
      </p:sp>
      <p:pic>
        <p:nvPicPr>
          <p:cNvPr id="4" name="Picture 3" descr="main@2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285992"/>
            <a:ext cx="3357578" cy="3357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11824"/>
          </a:xfrm>
        </p:spPr>
        <p:txBody>
          <a:bodyPr/>
          <a:lstStyle/>
          <a:p>
            <a:r>
              <a:rPr lang="hr-HR" dirty="0" smtClean="0"/>
              <a:t>Bio je hrvatski i američki znanstvenik i izumitelj (srpskog podrijetla).</a:t>
            </a:r>
          </a:p>
          <a:p>
            <a:r>
              <a:rPr lang="hr-HR" dirty="0" smtClean="0"/>
              <a:t>Gotovo cijeli život je radio u SAD-u gdje je i ostvario svoje izume.</a:t>
            </a:r>
          </a:p>
          <a:p>
            <a:endParaRPr lang="hr-HR" dirty="0" smtClean="0"/>
          </a:p>
          <a:p>
            <a:r>
              <a:rPr lang="hr-HR" dirty="0" smtClean="0"/>
              <a:t>U Budimpešti je zamislio primjenu višefaznih izmjeničnih struja za ostvarenje okretnog magnetskog polja koje bi uzrokovalo vrtnju u elektromotoru.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8973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11824"/>
          </a:xfrm>
        </p:spPr>
        <p:txBody>
          <a:bodyPr/>
          <a:lstStyle/>
          <a:p>
            <a:r>
              <a:rPr lang="hr-HR" dirty="0" smtClean="0"/>
              <a:t>Rodna kuća i spomenik Nikoli Tesli u Smiljanu.</a:t>
            </a:r>
            <a:endParaRPr lang="hr-HR" dirty="0"/>
          </a:p>
        </p:txBody>
      </p:sp>
      <p:pic>
        <p:nvPicPr>
          <p:cNvPr id="4" name="Picture 3" descr="1280px-Nikola_Tesla_Smiljan_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85852" y="2285992"/>
            <a:ext cx="6286512" cy="4189371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misterij-fbi-jos-skriva-spise-koje-je-uzeo-iz-tesline-sobe_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160127">
            <a:off x="612559" y="1507670"/>
            <a:ext cx="4800600" cy="3190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Tesla-bul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83463">
            <a:off x="5533836" y="2295597"/>
            <a:ext cx="3145536" cy="4005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68948"/>
          </a:xfrm>
        </p:spPr>
        <p:txBody>
          <a:bodyPr/>
          <a:lstStyle/>
          <a:p>
            <a:r>
              <a:rPr lang="hr-HR" dirty="0" smtClean="0"/>
              <a:t>Godine 1885. Nikola Tesla je osnovao vlastitu tvrtku </a:t>
            </a:r>
            <a:r>
              <a:rPr lang="hr-HR" i="1" dirty="0" smtClean="0"/>
              <a:t>Tesla Electric </a:t>
            </a:r>
            <a:r>
              <a:rPr lang="hr-HR" i="1" dirty="0" err="1" smtClean="0"/>
              <a:t>Light</a:t>
            </a:r>
            <a:r>
              <a:rPr lang="hr-HR" i="1" dirty="0" smtClean="0"/>
              <a:t> </a:t>
            </a:r>
            <a:r>
              <a:rPr lang="hr-HR" i="1" dirty="0" err="1" smtClean="0"/>
              <a:t>and</a:t>
            </a:r>
            <a:r>
              <a:rPr lang="hr-HR" i="1" dirty="0" smtClean="0"/>
              <a:t> </a:t>
            </a:r>
            <a:r>
              <a:rPr lang="hr-HR" i="1" dirty="0" err="1" smtClean="0"/>
              <a:t>Manufacturing</a:t>
            </a:r>
            <a:r>
              <a:rPr lang="hr-HR" i="1" dirty="0" smtClean="0"/>
              <a:t> </a:t>
            </a:r>
            <a:r>
              <a:rPr lang="hr-HR" i="1" dirty="0" err="1" smtClean="0"/>
              <a:t>Company</a:t>
            </a:r>
            <a:r>
              <a:rPr lang="hr-HR" dirty="0" smtClean="0"/>
              <a:t> za proizvodnju električnih </a:t>
            </a:r>
            <a:r>
              <a:rPr lang="hr-HR" dirty="0" err="1" smtClean="0"/>
              <a:t>lučnica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  <p:pic>
        <p:nvPicPr>
          <p:cNvPr id="4" name="Picture 3" descr="138895859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00364" y="3214686"/>
            <a:ext cx="5072098" cy="349485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11824"/>
          </a:xfrm>
        </p:spPr>
        <p:txBody>
          <a:bodyPr/>
          <a:lstStyle/>
          <a:p>
            <a:r>
              <a:rPr lang="hr-HR" dirty="0" smtClean="0"/>
              <a:t>Teslin sustav višefaznih električnih struja i njegovu električnu rasvjetu prikazan je na Svjetskoj izložbi u Chicagu 1893. godine.</a:t>
            </a:r>
            <a:endParaRPr lang="hr-HR" dirty="0"/>
          </a:p>
        </p:txBody>
      </p:sp>
      <p:pic>
        <p:nvPicPr>
          <p:cNvPr id="4" name="Picture 3" descr="tesla_westinghouse_chicago1893_world-fair_8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8926" y="2786058"/>
            <a:ext cx="4181500" cy="3658813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4686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40386"/>
          </a:xfrm>
        </p:spPr>
        <p:txBody>
          <a:bodyPr/>
          <a:lstStyle/>
          <a:p>
            <a:r>
              <a:rPr lang="hr-HR" dirty="0" smtClean="0"/>
              <a:t>Napravio je model broda s kojim je pomoću električnih signala bežično upravljao na daljinu. Javno ga je pokazao 1898. g. u New Yorku.</a:t>
            </a:r>
            <a:endParaRPr lang="hr-HR" dirty="0"/>
          </a:p>
        </p:txBody>
      </p:sp>
      <p:pic>
        <p:nvPicPr>
          <p:cNvPr id="4" name="Picture 3" descr="brod_na_daljinsko_upravljanje_patent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85852" y="3143248"/>
            <a:ext cx="2286000" cy="3429000"/>
          </a:xfrm>
          <a:prstGeom prst="rect">
            <a:avLst/>
          </a:prstGeom>
        </p:spPr>
      </p:pic>
      <p:pic>
        <p:nvPicPr>
          <p:cNvPr id="5" name="Picture 4" descr="300px-Tesla_boat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3143248"/>
            <a:ext cx="2314588" cy="3471882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4686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26138"/>
          </a:xfrm>
        </p:spPr>
        <p:txBody>
          <a:bodyPr/>
          <a:lstStyle/>
          <a:p>
            <a:r>
              <a:rPr lang="hr-HR" dirty="0" smtClean="0"/>
              <a:t>Nikola Tesla izumio je stotine izuma, većinom iz elektrotehnike, od kojih su neki nažalost manje poznati javnosti.</a:t>
            </a:r>
          </a:p>
          <a:p>
            <a:endParaRPr lang="hr-HR" dirty="0" smtClean="0"/>
          </a:p>
          <a:p>
            <a:r>
              <a:rPr lang="hr-HR" dirty="0" smtClean="0"/>
              <a:t>On je naime na razvoj nekih svojih strojeva od 1909. do 1930 g. potrošio stotine tisuća dolara.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Najveće je priznanje Teslinu radu bilo dano na 11. općoj konferenciji za mjere i utege 1960.</a:t>
            </a:r>
          </a:p>
          <a:p>
            <a:endParaRPr lang="hr-HR" dirty="0" smtClean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590</TotalTime>
  <Words>312</Words>
  <Application>Microsoft Office PowerPoint</Application>
  <PresentationFormat>On-screen Show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Verve</vt:lpstr>
      <vt:lpstr>                        NIKOLA  TESLA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Neki od Teslinih izuma:</vt:lpstr>
      <vt:lpstr>Slide 13</vt:lpstr>
      <vt:lpstr>Slide 14</vt:lpstr>
      <vt:lpstr>Slide 15</vt:lpstr>
      <vt:lpstr>Slide 16</vt:lpstr>
      <vt:lpstr>                                </vt:lpstr>
      <vt:lpstr>Slide 18</vt:lpstr>
      <vt:lpstr>Za kraj nekoliko zanimljivosti iz Tehničkog muzeja   </vt:lpstr>
      <vt:lpstr>                  ♥ KRAJ 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NIKOLA  TESLA</dc:title>
  <dc:creator>User</dc:creator>
  <cp:lastModifiedBy>Ivan Loparić</cp:lastModifiedBy>
  <cp:revision>60</cp:revision>
  <dcterms:created xsi:type="dcterms:W3CDTF">2017-03-04T11:01:22Z</dcterms:created>
  <dcterms:modified xsi:type="dcterms:W3CDTF">2017-03-07T07:24:04Z</dcterms:modified>
</cp:coreProperties>
</file>